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96" r:id="rId4"/>
    <p:sldId id="297" r:id="rId5"/>
    <p:sldId id="257" r:id="rId6"/>
    <p:sldId id="279" r:id="rId7"/>
    <p:sldId id="285" r:id="rId8"/>
    <p:sldId id="294" r:id="rId10"/>
    <p:sldId id="283" r:id="rId11"/>
    <p:sldId id="282" r:id="rId12"/>
    <p:sldId id="295" r:id="rId13"/>
    <p:sldId id="272" r:id="rId14"/>
    <p:sldId id="273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52" autoAdjust="0"/>
  </p:normalViewPr>
  <p:slideViewPr>
    <p:cSldViewPr snapToGrid="0">
      <p:cViewPr>
        <p:scale>
          <a:sx n="70" d="100"/>
          <a:sy n="70" d="100"/>
        </p:scale>
        <p:origin x="-26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2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注：如</a:t>
            </a:r>
            <a:r>
              <a:rPr lang="zh-CN" altLang="en-US" dirty="0" smtClean="0"/>
              <a:t>测试过程中不涉及任何产品、药物、及器械</a:t>
            </a:r>
            <a:r>
              <a:rPr lang="zh-CN" altLang="en-US" smtClean="0"/>
              <a:t>，可删去本页。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750779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404" y="2474850"/>
            <a:ext cx="10853396" cy="131835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项目受理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号：</a:t>
            </a:r>
            <a:endParaRPr lang="en-US" altLang="zh-CN" sz="2800" b="1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项目名称：</a:t>
            </a:r>
            <a:endParaRPr lang="en-US" altLang="zh-CN" sz="2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0124" y="3901012"/>
            <a:ext cx="1076795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项目实施地点：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主要研究者：</a:t>
            </a:r>
            <a:endParaRPr lang="en-US" altLang="zh-CN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拟采取的招募方式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招募广告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招募场所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招募单位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3" y="1602860"/>
          <a:ext cx="10767955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186"/>
                <a:gridCol w="1872342"/>
                <a:gridCol w="1988458"/>
                <a:gridCol w="2075542"/>
                <a:gridCol w="399142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研究者姓名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专业背景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是否获得</a:t>
                      </a:r>
                      <a:r>
                        <a:rPr lang="en-US" altLang="zh-CN" dirty="0" smtClean="0">
                          <a:solidFill>
                            <a:srgbClr val="002060"/>
                          </a:solidFill>
                        </a:rPr>
                        <a:t>GCP</a:t>
                      </a:r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证书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负责事项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</a:t>
            </a: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基地简介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3372" y="2293257"/>
            <a:ext cx="8810172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基地概况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该领域相关前期研究成果基础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试验开展条件（试验设施设备、研究团队研究经费、行政/科研支持、病人数量等）</a:t>
            </a:r>
            <a:endParaRPr lang="en-US" altLang="zh-CN" sz="2400" b="1" dirty="0">
              <a:latin typeface="+mn-ea"/>
            </a:endParaRPr>
          </a:p>
          <a:p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研究背景：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研究目的：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研究意义及必要性：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研究对象：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纳入标准：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排除标准：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研究设计：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研究过程：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研究可能存在的风险及处理措施：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研究的统计设计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410355"/>
            <a:ext cx="8706926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统计设计：</a:t>
            </a:r>
            <a:endParaRPr lang="en-US" altLang="zh-CN" sz="20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样本量计算依据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统计分析方法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数据管理方法</a:t>
            </a:r>
            <a:r>
              <a:rPr lang="en-US" altLang="zh-CN" sz="2000" dirty="0" smtClean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监察和稽查</a:t>
            </a:r>
            <a:r>
              <a:rPr lang="zh-CN" altLang="en-US" sz="2000" dirty="0" smtClean="0">
                <a:latin typeface="+mn-ea"/>
              </a:rPr>
              <a:t>计划（</a:t>
            </a:r>
            <a:r>
              <a:rPr lang="en-US" altLang="zh-CN" sz="2000" dirty="0" smtClean="0">
                <a:latin typeface="+mn-ea"/>
              </a:rPr>
              <a:t>DSMP/DSMB</a:t>
            </a:r>
            <a:r>
              <a:rPr lang="zh-CN" altLang="en-US" sz="2000" dirty="0" smtClean="0">
                <a:latin typeface="+mn-ea"/>
              </a:rPr>
              <a:t>）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评价指标</a:t>
            </a:r>
            <a:endParaRPr lang="en-US" altLang="zh-CN" sz="2000" dirty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374586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测试产品情况介绍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知情同意书的内容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255" y="1290320"/>
            <a:ext cx="11219180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研究背景及目的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测试周期及过程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参与测试的受益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参与测试的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风险与不适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补偿和赔偿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发生损害后的治疗措施及费用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中途退出等受试者权利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信息的保密和储存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自愿性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联系信息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获取受试者知情同意获取过程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32000"/>
            <a:ext cx="7458698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知情同意由谁做，是否经过培训，有无特殊要求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知情同意地点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知情同意方法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重新获取知情同意的规定及要求（如涉及）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受试者撤回知情同意（后）的规定（如涉及）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PP_MARK_KEY" val="c797d9fa-a56a-4ea6-b537-83c163a87a6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自定义</PresentationFormat>
  <Paragraphs>99</Paragraphs>
  <Slides>12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华文行楷</vt:lpstr>
      <vt:lpstr>Times New Roman</vt:lpstr>
      <vt:lpstr>楷体</vt:lpstr>
      <vt:lpstr>华文中宋</vt:lpstr>
      <vt:lpstr>Calibri Light</vt:lpstr>
      <vt:lpstr>Arial Unicode MS</vt:lpstr>
      <vt:lpstr>Office 主题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谢小骊</cp:lastModifiedBy>
  <cp:revision>21</cp:revision>
  <dcterms:created xsi:type="dcterms:W3CDTF">2018-04-09T08:39:00Z</dcterms:created>
  <dcterms:modified xsi:type="dcterms:W3CDTF">2023-02-03T09:10:33Z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2052-11.1.0.13703</vt:lpwstr>
  </property>
  <property fmtid="{D5CDD505-2E9C-101B-9397-08002B2CF9AE}" pid="4" name="ICV">
    <vt:lpwstr>F13F58AAB0724A70A240D1BBBD27FE20</vt:lpwstr>
  </property>
</Properties>
</file>